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1"/>
  </p:normalViewPr>
  <p:slideViewPr>
    <p:cSldViewPr snapToGrid="0">
      <p:cViewPr varScale="1">
        <p:scale>
          <a:sx n="110" d="100"/>
          <a:sy n="11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Рассказываем о легенде игры и о том, что в итоге будут оцениваться только ответы в бланке ответов.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Необходимо заполнить все пропуски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Сфотографироваться около всех учреждений</a:t>
            </a: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04850" y="1792266"/>
            <a:ext cx="699172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sz="2759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97149" y="2715230"/>
            <a:ext cx="1079770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92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inquest.tilda.ws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615" y="2200960"/>
            <a:ext cx="9954955" cy="46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0" y="6184604"/>
            <a:ext cx="2142616" cy="67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787" y="1194981"/>
            <a:ext cx="8638472" cy="3091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2698253" y="827180"/>
            <a:ext cx="72519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C6AF88"/>
                </a:solidFill>
                <a:latin typeface="Calibri"/>
                <a:ea typeface="Calibri"/>
                <a:cs typeface="Calibri"/>
                <a:sym typeface="Calibri"/>
              </a:rPr>
              <a:t>Кто станет победителем?</a:t>
            </a:r>
            <a:endParaRPr sz="2400" b="0" i="0" u="none" strike="noStrike" cap="none">
              <a:solidFill>
                <a:srgbClr val="C6A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262744" y="1892941"/>
            <a:ext cx="10123011" cy="360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того как все задания выполнены, участники возвращаются в базовое учреждение.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Счётная комиссия проверяет ответы и подводит итоги.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Награждаются 3 команды, получивши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наибольшее количества баллов.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участники игры награждаются сертификатами об участии в мероприятии.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965" y="303690"/>
            <a:ext cx="2507505" cy="70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87" y="6113476"/>
            <a:ext cx="2142616" cy="67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5710297" y="2471165"/>
            <a:ext cx="30110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@finquestrf</a:t>
            </a:r>
            <a:endParaRPr sz="4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8935702" y="6250118"/>
            <a:ext cx="309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vashyfinancy@gmail.com</a:t>
            </a:r>
            <a:endParaRPr sz="2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9682244" y="5382204"/>
            <a:ext cx="23214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#Финквесты</a:t>
            </a:r>
            <a:br>
              <a:rPr lang="ru-RU" sz="1800" b="0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#МинфинРоссии</a:t>
            </a:r>
            <a:br>
              <a:rPr lang="ru-RU" sz="1800" b="0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rgbClr val="F4C545"/>
                </a:solidFill>
                <a:latin typeface="Calibri"/>
                <a:ea typeface="Calibri"/>
                <a:cs typeface="Calibri"/>
                <a:sym typeface="Calibri"/>
              </a:rPr>
              <a:t>#дружисфинансами</a:t>
            </a:r>
            <a:endParaRPr sz="1800" b="0" i="0" u="none" strike="noStrike" cap="none">
              <a:solidFill>
                <a:srgbClr val="F4C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6201" y="2331251"/>
            <a:ext cx="2189433" cy="98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5710296" y="3552580"/>
            <a:ext cx="35861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finquest.tilda.ws</a:t>
            </a:r>
            <a:endParaRPr sz="32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3325400" y="3644912"/>
            <a:ext cx="22602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ПРОЕКТА: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360439" y="2487644"/>
            <a:ext cx="29369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B091"/>
                </a:solidFill>
                <a:latin typeface="Calibri"/>
                <a:ea typeface="Calibri"/>
                <a:cs typeface="Calibri"/>
                <a:sym typeface="Calibri"/>
              </a:rPr>
              <a:t>Подпишись на наши группы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B091"/>
                </a:solidFill>
                <a:latin typeface="Calibri"/>
                <a:ea typeface="Calibri"/>
                <a:cs typeface="Calibri"/>
                <a:sym typeface="Calibri"/>
              </a:rPr>
              <a:t>в социальных сетях </a:t>
            </a:r>
            <a:endParaRPr sz="1800" b="0" i="1" u="none" strike="noStrike" cap="none">
              <a:solidFill>
                <a:srgbClr val="2DB0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2470" y="215949"/>
            <a:ext cx="2827607" cy="1012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2612478" y="504477"/>
            <a:ext cx="50468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Городской квест </a:t>
            </a:r>
            <a:br>
              <a:rPr lang="ru-RU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«Финансовые истории» 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803" y="2056719"/>
            <a:ext cx="6534150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7567649" y="2056728"/>
            <a:ext cx="4205400" cy="4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это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проводник в современной и исторической финансовой инфраструктуре города, знакомит участников с историей бизнес-успеха.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891" y="259223"/>
            <a:ext cx="1624587" cy="162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411" y="528063"/>
            <a:ext cx="5546325" cy="580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6883500" y="528063"/>
            <a:ext cx="501160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Нелинейный городской квест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проводится  в окружении исторических объектов. 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6883500" y="2845230"/>
            <a:ext cx="4541584" cy="29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Карта квеста</a:t>
            </a: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Начало квеста определено, адрес первого шифра выдаётся на старте на листе.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Далее все точки вы можете посещать в любой последовательности.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988129" y="293634"/>
            <a:ext cx="40543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C6AF88"/>
                </a:solidFill>
                <a:latin typeface="Calibri"/>
                <a:ea typeface="Calibri"/>
                <a:cs typeface="Calibri"/>
                <a:sym typeface="Calibri"/>
              </a:rPr>
              <a:t>СТАНЦИИ ИГРЫ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5639443" y="3656824"/>
            <a:ext cx="593075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овременные и исторические здания;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сторические места или территории;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ородские достопримечательности;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ультурные объекты;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узеи;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амятники;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кульптуры;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амятные доски.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952" y="3936761"/>
            <a:ext cx="4288237" cy="24121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5619759" y="1120676"/>
            <a:ext cx="597012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шифров мест</a:t>
            </a: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имеющие отношение к финансовой инфраструктуре и истории города: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952" y="1317984"/>
            <a:ext cx="4288238" cy="241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345054" y="4470481"/>
            <a:ext cx="2474621" cy="2230203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Финиш </a:t>
            </a:r>
            <a:b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ru-RU" sz="1600" b="1"/>
              <a:t>ХХ:ХХ</a:t>
            </a: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до </a:t>
            </a:r>
            <a:r>
              <a:rPr lang="ru-RU" sz="1600" b="1"/>
              <a:t>ХХ:ХХ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/>
              <a:t>ХХ:ХХ</a:t>
            </a: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 станции, включая финиш, перестают работать, </a:t>
            </a:r>
            <a:b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ответы </a:t>
            </a:r>
            <a:b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засчитываются.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646512" y="1110574"/>
            <a:ext cx="8200433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Внимательно изучить текст.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Разгадать шифр и прийти на заданную точку.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Получить от модератора станции QR-код с финансовой задачей.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Решить финансовую задачу, внести ответ </a:t>
            </a:r>
            <a:b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Google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орму.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013" marR="0" lvl="0" indent="-354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Сдайте бланк ответов  и покажите фото организаторам не позднее  </a:t>
            </a:r>
            <a:r>
              <a:rPr lang="ru-RU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ХХ:ХХ. </a:t>
            </a:r>
            <a:endParaRPr sz="24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981206" y="4140477"/>
            <a:ext cx="12023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ВАЖНО!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646513" y="241300"/>
            <a:ext cx="68850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КВЕСТА: 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14" y="314818"/>
            <a:ext cx="2666900" cy="37785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 flipH="1">
            <a:off x="7852041" y="3656645"/>
            <a:ext cx="2720361" cy="7005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5E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7529051" y="1821472"/>
            <a:ext cx="3661308" cy="113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Каждому участнику выдаётся маршрутный лист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146" y="1432642"/>
            <a:ext cx="5989074" cy="399271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166962" y="0"/>
            <a:ext cx="504275" cy="6858000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832" y="2343508"/>
            <a:ext cx="4005662" cy="400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1152832" y="528786"/>
            <a:ext cx="107112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каждой точке командам предлагается для решения финансовая задача</a:t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5227320" y="2343508"/>
            <a:ext cx="6545580" cy="39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Все задания связаны с </a:t>
            </a:r>
            <a:r>
              <a:rPr lang="ru-RU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актуальными 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вопросами  как для современного бизнеса, так и для физических лиц, позволяющи</a:t>
            </a:r>
            <a:r>
              <a:rPr lang="ru-RU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ми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61950">
              <a:buSzPts val="2100"/>
              <a:buFont typeface="Times New Roman"/>
              <a:buChar char="●"/>
            </a:pPr>
            <a:r>
              <a:rPr lang="ru-RU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 доходах, расходах и рисках предпринимательской деятельности; </a:t>
            </a:r>
          </a:p>
          <a:p>
            <a:pPr marL="457200" lvl="0" indent="-361950" algn="just">
              <a:buSzPts val="2100"/>
              <a:buFont typeface="Times New Roman"/>
              <a:buChar char="●"/>
            </a:pPr>
            <a:r>
              <a:rPr lang="ru-RU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 том, стоит ли начинать свой бизнес; </a:t>
            </a:r>
          </a:p>
          <a:p>
            <a:pPr marL="457200" lvl="0" indent="-361950" algn="just">
              <a:buSzPts val="2100"/>
              <a:buFont typeface="Times New Roman"/>
              <a:buChar char="●"/>
            </a:pPr>
            <a:r>
              <a:rPr lang="ru-RU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какие параметры надо рассчитать для принятия такого решения и т.д.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0849" y="1548345"/>
            <a:ext cx="2717864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893118" y="1223921"/>
            <a:ext cx="3057428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Команда вносит ответы, использовав QR-код</a:t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722816" y="4000662"/>
            <a:ext cx="339803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Ответы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проверяются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Google Форме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4573298" y="1732814"/>
            <a:ext cx="13083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СКАНИРОВАТЬ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 l="29565" t="64462" r="38437" b="3672"/>
          <a:stretch/>
        </p:blipFill>
        <p:spPr>
          <a:xfrm>
            <a:off x="7384261" y="689440"/>
            <a:ext cx="3240000" cy="23945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4261" y="3530041"/>
            <a:ext cx="3240000" cy="251090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240" y="4447135"/>
            <a:ext cx="1483538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647465" y="5629511"/>
            <a:ext cx="3548734" cy="954107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Это позволяет организаторам осуществлять моментальный контроль решений заданий и оперативное подведение итогов игры.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/>
        </p:nvSpPr>
        <p:spPr>
          <a:xfrm>
            <a:off x="1381042" y="1226976"/>
            <a:ext cx="9945719" cy="44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Начать квест в  определ</a:t>
            </a:r>
            <a:r>
              <a:rPr lang="ru-RU" sz="3200">
                <a:latin typeface="Calibri"/>
                <a:ea typeface="Calibri"/>
                <a:cs typeface="Calibri"/>
                <a:sym typeface="Calibri"/>
              </a:rPr>
              <a:t>ё</a:t>
            </a: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нной точке.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Посетить все станции.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Заполнить все ответы качественно и вдумчиво (!) </a:t>
            </a:r>
            <a:b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в Google</a:t>
            </a:r>
            <a:r>
              <a:rPr lang="ru-RU" sz="3200">
                <a:latin typeface="Calibri"/>
                <a:ea typeface="Calibri"/>
                <a:cs typeface="Calibri"/>
                <a:sym typeface="Calibri"/>
              </a:rPr>
              <a:t> Ф</a:t>
            </a: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орме</a:t>
            </a:r>
            <a:r>
              <a:rPr lang="ru-RU" sz="3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2438" marR="0" lvl="0" indent="-452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Получить максимальное число баллов за        правильные ответы.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C6A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381042" y="133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Как победить?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Macintosh PowerPoint</Application>
  <PresentationFormat>Широкоэкранный</PresentationFormat>
  <Paragraphs>78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Times New Roman</vt:lpstr>
      <vt:lpstr>Calibri</vt:lpstr>
      <vt:lpstr>Arial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победить?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3</cp:revision>
  <dcterms:modified xsi:type="dcterms:W3CDTF">2022-05-11T09:07:53Z</dcterms:modified>
</cp:coreProperties>
</file>